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6000" b="1">
                <a:solidFill>
                  <a:srgbClr val="E8A33D"/>
                </a:solidFill>
                <a:latin typeface="Georgia"/>
              </a:rPr>
              <a:t>Galinheiro Conecta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AF3E6"/>
                </a:solidFill>
                <a:latin typeface="Calibri"/>
              </a:rPr>
              <a:t>A plataforma que conecta o agro de quintal do Brasil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3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>
                <a:solidFill>
                  <a:srgbClr val="2B1D12"/>
                </a:solidFill>
                <a:latin typeface="Georgia"/>
              </a:rPr>
              <a:t>O problema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2B1D12"/>
                </a:solidFill>
                <a:latin typeface="Calibri"/>
              </a:rPr>
              <a:t>Pequenos criadores trabalham isolados, com pouca informação técnica
e dificuldade para comprar e vender com segurança.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737360"/>
            <a:ext cx="1097280" cy="109728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3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>
                <a:solidFill>
                  <a:srgbClr val="2B1D12"/>
                </a:solidFill>
                <a:latin typeface="Georgia"/>
              </a:rPr>
              <a:t>A 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2B1D12"/>
                </a:solidFill>
                <a:latin typeface="Calibri"/>
              </a:rPr>
              <a:t>Comunidade + guias práticos + Trade Desk (mesa de negócios)
num só lugar.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737360"/>
            <a:ext cx="1097280" cy="109728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3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>
                <a:solidFill>
                  <a:srgbClr val="2B1D12"/>
                </a:solidFill>
                <a:latin typeface="Georgia"/>
              </a:rPr>
              <a:t>Tração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2B1D12"/>
                </a:solidFill>
                <a:latin typeface="Calibri"/>
              </a:rPr>
              <a:t>+12 mil criadores na comunidade (número ilustrativo)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737360"/>
            <a:ext cx="1097280" cy="109728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3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>
                <a:solidFill>
                  <a:srgbClr val="2B1D12"/>
                </a:solidFill>
                <a:latin typeface="Georgia"/>
              </a:rPr>
              <a:t>Modelo de negócio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2B1D12"/>
                </a:solidFill>
                <a:latin typeface="Calibri"/>
              </a:rPr>
              <a:t>• Taxa sobre negócios no Trade Desk
• Compras coletivas de insumos
• Anúncios segmentados
• Plano premium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737360"/>
            <a:ext cx="1097280" cy="109728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3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800" b="1">
                <a:solidFill>
                  <a:srgbClr val="2B1D12"/>
                </a:solidFill>
                <a:latin typeface="Georgia"/>
              </a:rPr>
              <a:t>Por que agora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2B1D12"/>
                </a:solidFill>
                <a:latin typeface="Calibri"/>
              </a:rPr>
              <a:t>Crescimento da criação de quintal e da demanda
por ovos caipiras e alimentos de origem conhecida.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737360"/>
            <a:ext cx="1097280" cy="109728"/>
          </a:xfrm>
          <a:prstGeom prst="rect">
            <a:avLst/>
          </a:prstGeom>
          <a:solidFill>
            <a:srgbClr val="E8A3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6000" b="1">
                <a:solidFill>
                  <a:srgbClr val="E8A33D"/>
                </a:solidFill>
                <a:latin typeface="Georgia"/>
              </a:rPr>
              <a:t>Vamos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327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AF3E6"/>
                </a:solidFill>
                <a:latin typeface="Calibri"/>
              </a:rPr>
              <a:t>oficce@cbtgroup.com.br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